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0" r:id="rId3"/>
    <p:sldId id="287" r:id="rId4"/>
    <p:sldId id="283" r:id="rId5"/>
    <p:sldId id="284" r:id="rId6"/>
    <p:sldId id="281" r:id="rId7"/>
    <p:sldId id="282" r:id="rId8"/>
    <p:sldId id="273" r:id="rId9"/>
    <p:sldId id="277" r:id="rId10"/>
    <p:sldId id="286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2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3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2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50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03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91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69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8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6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20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2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7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6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6C83-B3A4-4C05-9478-4F2B330878A7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69E9-021A-41A8-A341-120231FFD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7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D1B1-59DF-434A-80B7-AD812DC68B8E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C0EA-AADA-45EB-954A-58FE12F5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1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dell-latitude-rugged-2018-line/?utm_cid=hp-h-7#SjwtznaLagq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google-ceo-confirms-censored-chinese-search-engine/?utm_cid=hp-r-14#dgA6P_cxaOq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google-search-privacy-settings/?utm_cid=hp-h-7#SjwtznaLagq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driveai-self-driving-cars-public-rides/?utm_cid=hp-r-1#J_5iNgCWXsq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waymo-10-million-miles-self-driving/?utm_cid=hp-r-1#daL.ySHeiiq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snapchat-in-app-shopping/?utm_cid=hp-r-20#qD1ftV_AoZq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instagram-more-popular-than-snapchat--report-teens/?utm_cid=hp-h-10#iWCJlx5_luq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2018/10/16/iphone-xs-or-iphone-xs-max/#A4dcHI6mXZq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76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Dell's rugged notebooks get slimmer and a chip upgrade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9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types of people would be most likely to buy this Dell notebook?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base model and explain the options for batteries.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rugged are these devices?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 money are they going to cost?</a:t>
            </a:r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https://mashable.com/article/dell-latitude-rugged-2018-line/?utm_cid=hp-h-7#SjwtznaLagqH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9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Tech News #2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Google CEO confirms secret censored Chinese search engine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Google now lets you change search privacy settings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Anyone can go for a ride in these self-driving cars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Waymo</a:t>
            </a:r>
            <a:r>
              <a:rPr lang="en-US" sz="2000" dirty="0"/>
              <a:t> hits 10 million self-driving miles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Snapchat's new mission: getting you to buy more stuff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Teens use Instagram more than Snapchat, report says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Why Apple is So Rich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Dell's rugged notebooks get slimmer and a chip upgrade</a:t>
            </a:r>
          </a:p>
          <a:p>
            <a:pPr>
              <a:buFont typeface="+mj-lt"/>
              <a:buAutoNum type="arabicPeriod"/>
            </a:pPr>
            <a:endParaRPr lang="en-US" sz="1800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0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Google CEO finally confirms secret censored Chinese search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2175"/>
            <a:ext cx="7886700" cy="40147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does China need its own search engine?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Has Google tried to previously offer a </a:t>
            </a:r>
            <a:r>
              <a:rPr lang="en-US" b="1" dirty="0"/>
              <a:t>censored version</a:t>
            </a:r>
            <a:r>
              <a:rPr lang="en-US" dirty="0"/>
              <a:t> of their search engine?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 you think Google is trying to reach the Chinese market?</a:t>
            </a:r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https://mashable.com/article/google-ceo-confirms-censored-chinese-search-engine/?utm_cid=hp-r-14#dgA6P_cxaOqz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3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65126"/>
            <a:ext cx="8629650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/>
              <a:t>Google now lets you change search privacy settings on the Search page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access this privacy setting on a </a:t>
            </a:r>
            <a:r>
              <a:rPr lang="en-US" b="1" dirty="0"/>
              <a:t>mobile device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access this privacy setting on a </a:t>
            </a:r>
            <a:r>
              <a:rPr lang="en-US" b="1" dirty="0"/>
              <a:t>desktop computer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 you think Google is now offering this privacy setting feature?</a:t>
            </a:r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https://mashable.com/article/google-search-privacy-settings/?utm_cid=hp-h-7#SjwtznaLagqH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2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Anyone can go for a ride in these self-driving cars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city is testing out these self-driving cars?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the company trying to ensure safety while testing these cars?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Human-robot interaction is a key component of </a:t>
            </a:r>
            <a:r>
              <a:rPr lang="en-US" dirty="0" err="1"/>
              <a:t>Drive.ai's</a:t>
            </a:r>
            <a:r>
              <a:rPr lang="en-US" dirty="0"/>
              <a:t> vehicles. Explain.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https://mashable.com/article/driveai-self-driving-cars-public-rides/?utm_cid=hp-r-1#J_5iNgCWXsqV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" y="365126"/>
            <a:ext cx="869632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/>
              <a:t>Waymo</a:t>
            </a:r>
            <a:r>
              <a:rPr lang="en-US" sz="4000" b="1" dirty="0"/>
              <a:t> hits 10 million self-driving miles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states has </a:t>
            </a:r>
            <a:r>
              <a:rPr lang="en-US" dirty="0" err="1"/>
              <a:t>Waymo</a:t>
            </a:r>
            <a:r>
              <a:rPr lang="en-US" dirty="0"/>
              <a:t> been testing its cars?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goal for Waymo's self-driving taxi service?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</a:t>
            </a:r>
            <a:r>
              <a:rPr lang="en-US" dirty="0" err="1"/>
              <a:t>Sertac</a:t>
            </a:r>
            <a:r>
              <a:rPr lang="en-US" dirty="0"/>
              <a:t> </a:t>
            </a:r>
            <a:r>
              <a:rPr lang="en-US" dirty="0" err="1"/>
              <a:t>Karaman’s</a:t>
            </a:r>
            <a:r>
              <a:rPr lang="en-US" dirty="0"/>
              <a:t> advice for testing these cars?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Link To Article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https://mashable.com/article/waymo-10-million-miles-self-driving/?utm_cid=hp-r-1#daL.ySHeiiq0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0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Snapchat's new mission: getting you to buy more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</a:t>
            </a:r>
            <a:r>
              <a:rPr lang="en-US" b="1" dirty="0"/>
              <a:t>Snapchat’s New Ads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Instagram</a:t>
            </a:r>
            <a:r>
              <a:rPr lang="en-US" dirty="0"/>
              <a:t> is experimenting with a similar shopping feature. Explain.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reasons does the article provide for why Snapchat is trying these new types of ads?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dirty="0"/>
              <a:t>Link to Article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https://mashable.com/article/snapchat-in-app-shopping/?utm_cid=hp-r-20#qD1ftV_AoZqy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0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Teens use Instagram more than Snapchat, report 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9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findings of the survey. Comment on both </a:t>
            </a:r>
            <a:r>
              <a:rPr lang="en-US" b="1" dirty="0"/>
              <a:t>usage</a:t>
            </a:r>
            <a:r>
              <a:rPr lang="en-US" dirty="0"/>
              <a:t> and </a:t>
            </a:r>
            <a:r>
              <a:rPr lang="en-US" b="1" dirty="0"/>
              <a:t>likeability</a:t>
            </a:r>
            <a:r>
              <a:rPr lang="en-US" dirty="0"/>
              <a:t> for both social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the results show about </a:t>
            </a:r>
            <a:r>
              <a:rPr lang="en-US" b="1" dirty="0"/>
              <a:t>Facebook</a:t>
            </a:r>
            <a:r>
              <a:rPr lang="en-US" dirty="0"/>
              <a:t> and teens?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five years do you think a new social network will replace Snapchat and Instagram? Explain.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Link to article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https://mashable.com/article/instagram-more-popular-than-snapchat--report-teens/?utm_cid=hp-h-10#iWCJlx5_luqu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3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Apple is So Rich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much does the </a:t>
            </a:r>
            <a:r>
              <a:rPr lang="en-US" b="1" dirty="0"/>
              <a:t>iPhone XS Max </a:t>
            </a:r>
            <a:r>
              <a:rPr lang="en-US" dirty="0"/>
              <a:t>cost?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this the largest phone ever made?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Apple makes a lot of money off each phone. Explain.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Link to slideshow </a:t>
            </a:r>
            <a:r>
              <a:rPr lang="en-US" sz="2200" i="1" dirty="0"/>
              <a:t>(use the pause button if needed)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https://mashable.com/2018/10/16/iphone-xs-or-iphone-xs-max/#A4dcHI6mXZqM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604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2_Office Theme</vt:lpstr>
      <vt:lpstr>PowerPoint Presentation</vt:lpstr>
      <vt:lpstr>Tech News #2 Articles</vt:lpstr>
      <vt:lpstr>Google CEO finally confirms secret censored Chinese search engine</vt:lpstr>
      <vt:lpstr>Google now lets you change search privacy settings on the Search page itself</vt:lpstr>
      <vt:lpstr>Anyone can go for a ride in these self-driving cars</vt:lpstr>
      <vt:lpstr>Waymo hits 10 million self-driving miles</vt:lpstr>
      <vt:lpstr>Snapchat's new mission: getting you to buy more stuff</vt:lpstr>
      <vt:lpstr>Teens use Instagram more than Snapchat, report says</vt:lpstr>
      <vt:lpstr>Why Apple is So Rich</vt:lpstr>
      <vt:lpstr>Dell's rugged notebooks get slimmer and a chip upgrade</vt:lpstr>
    </vt:vector>
  </TitlesOfParts>
  <Company>District School Board of Niagara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News 4</dc:title>
  <dc:creator>Cole, Lauren</dc:creator>
  <cp:lastModifiedBy>Gina Giordano</cp:lastModifiedBy>
  <cp:revision>38</cp:revision>
  <dcterms:created xsi:type="dcterms:W3CDTF">2018-10-11T13:50:25Z</dcterms:created>
  <dcterms:modified xsi:type="dcterms:W3CDTF">2021-06-23T15:23:38Z</dcterms:modified>
</cp:coreProperties>
</file>